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1368C05-8525-4054-A575-E111FE05CB77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9F64D23-7573-44A6-AAA1-6ADC5877C148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E91900D-643B-4619-843D-BC440AD5AB7E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968CF47-4269-4D42-9453-710D8A85A5A3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2DCA24-8910-422A-8A20-4BBA5B8C274E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8CC7344-E98A-4FB6-AAE9-C9464940E1F4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615A1C4-D22B-489C-ABFA-12506C1BD4CF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DE0299C-AFFB-44D6-8D2F-3AB35335EBB0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F55AC59-9F25-47B7-9210-C724E69BB4FF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0388E64-40E3-4053-BD30-27C3AF7C1D39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B5AF222-9C85-4277-A141-AA5D9F20A745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7D859CF-CA13-47DB-B6FA-DEAD965CFE44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B6C2CEB-387B-4A08-9342-CF6EC6624FA7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CBB9C1E-7774-4478-9E46-21C49702085A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69546D0-E2E7-410F-8F40-DA1DEE463DF0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1DA9B4C-84AB-4CBA-BE62-11AD7A005D4F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6E7F156-DCAE-486B-ADF8-05AB62E12E8D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F24B300-D1AC-49BC-B02A-FC701F07E4B7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76CE37A-65A5-49E3-B1AF-2671DC13AC5D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1992854-9DB5-4892-B33D-B50A5F2B2563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218ABEB-3EE2-4B41-A0FF-F9EA40A11414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C97CFE4-9419-4793-AD0E-DCD673A25D9B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B99FF5A-FD3E-4124-BA3C-21B859DB1CF9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23300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D46C50-959B-4AD4-9562-1453F4F346E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FBC14D03-8887-481D-B3B1-11E2EB67B74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DCBBBE59-0142-4EBE-8603-739BF472948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5235B14-2B0A-4CDC-A183-EEDD0DBB9BA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984D71B-3067-41DD-9C04-5A5F9E7DBCB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23300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5EDCA9F-CFE7-4E59-A06E-1E518E73346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C765206-AB79-4C0F-98EF-802F723D26C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0156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493" lnSpcReduction="20000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1470240" y="1825560"/>
            <a:ext cx="60156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493" lnSpcReduction="20000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44B1C8D-78CF-450F-84D2-D49850135D9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0DFA0D6-A8E2-4B10-8594-A8F501BC937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2B5EB9B1-A37B-48E5-8F06-94D856ADBEF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54172989-FD42-427B-A08C-D1A20D22E34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90F3DDA-ACD3-418B-901E-63CB7464D373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22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6D8204F-E978-4DE9-8E67-9254E161C16D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4E3ABCB-44EC-410E-AE43-71C1E22046E6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B4C596-AF03-4648-B665-2494D1F7D155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A1C2DEF-48F6-44EF-AD1F-E7808C4A7306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252756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33405CD-6CB8-49C3-8291-E88A7F6ADB9D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DE281D6-326E-430D-9549-5C58F9FBF6AD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23300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2133360" y="1825560"/>
            <a:ext cx="123300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D7EA9E7-1807-4294-9A8E-EDB3B4E2C4A2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19A162C-403E-4FD6-B200-5DFCC00FBF43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7730571-63BD-4320-921B-45B4B22133BD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66C43FB-E3DF-4F25-8B87-C8C7FCDE7149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hyperlink" Target="https://refactoring.guru/es" TargetMode="External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89;g1f213c8c16b_0_0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57" name="Google Shape;90;g1f213c8c16b_0_0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" name="Google Shape;91;g1f213c8c16b_0_0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59" name="Google Shape;92;g1f213c8c16b_0_0" descr=""/>
          <p:cNvPicPr/>
          <p:nvPr/>
        </p:nvPicPr>
        <p:blipFill>
          <a:blip r:embed="rId3"/>
          <a:stretch/>
        </p:blipFill>
        <p:spPr>
          <a:xfrm>
            <a:off x="4219200" y="647640"/>
            <a:ext cx="3753000" cy="1797840"/>
          </a:xfrm>
          <a:prstGeom prst="rect">
            <a:avLst/>
          </a:prstGeom>
          <a:ln w="0">
            <a:noFill/>
          </a:ln>
        </p:spPr>
      </p:pic>
      <p:sp>
        <p:nvSpPr>
          <p:cNvPr id="60" name="Google Shape;93;g1f213c8c16b_0_0"/>
          <p:cNvSpPr/>
          <p:nvPr/>
        </p:nvSpPr>
        <p:spPr>
          <a:xfrm>
            <a:off x="2158560" y="2392560"/>
            <a:ext cx="7873560" cy="11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CO" sz="7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Bootcamp</a:t>
            </a:r>
            <a:endParaRPr b="0" lang="es-CO" sz="7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Google Shape;94;g1f213c8c16b_0_0"/>
          <p:cNvSpPr/>
          <p:nvPr/>
        </p:nvSpPr>
        <p:spPr>
          <a:xfrm>
            <a:off x="2185200" y="3582000"/>
            <a:ext cx="78735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Desarrollo Web Full Stack</a:t>
            </a:r>
            <a:r>
              <a:rPr b="0" lang="es-CO" sz="4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	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" name="Google Shape;95;g1f213c8c16b_0_0" descr=""/>
          <p:cNvPicPr/>
          <p:nvPr/>
        </p:nvPicPr>
        <p:blipFill>
          <a:blip r:embed="rId4"/>
          <a:stretch/>
        </p:blipFill>
        <p:spPr>
          <a:xfrm>
            <a:off x="9712800" y="5933520"/>
            <a:ext cx="2163960" cy="668520"/>
          </a:xfrm>
          <a:prstGeom prst="rect">
            <a:avLst/>
          </a:prstGeom>
          <a:ln w="0">
            <a:noFill/>
          </a:ln>
        </p:spPr>
      </p:pic>
      <p:grpSp>
        <p:nvGrpSpPr>
          <p:cNvPr id="63" name="Google Shape;96;g1f213c8c16b_0_0"/>
          <p:cNvGrpSpPr/>
          <p:nvPr/>
        </p:nvGrpSpPr>
        <p:grpSpPr>
          <a:xfrm>
            <a:off x="626400" y="254520"/>
            <a:ext cx="11250360" cy="982080"/>
            <a:chOff x="626400" y="254520"/>
            <a:chExt cx="11250360" cy="982080"/>
          </a:xfrm>
        </p:grpSpPr>
        <p:pic>
          <p:nvPicPr>
            <p:cNvPr id="64" name="Google Shape;97;g1f213c8c16b_0_0" descr=""/>
            <p:cNvPicPr/>
            <p:nvPr/>
          </p:nvPicPr>
          <p:blipFill>
            <a:blip r:embed="rId5"/>
            <a:stretch/>
          </p:blipFill>
          <p:spPr>
            <a:xfrm>
              <a:off x="10059840" y="254520"/>
              <a:ext cx="1816920" cy="982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" name="Google Shape;98;g1f213c8c16b_0_0" descr=""/>
            <p:cNvPicPr/>
            <p:nvPr/>
          </p:nvPicPr>
          <p:blipFill>
            <a:blip r:embed="rId6"/>
            <a:stretch/>
          </p:blipFill>
          <p:spPr>
            <a:xfrm>
              <a:off x="626400" y="484200"/>
              <a:ext cx="1504800" cy="5234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6" name="Google Shape;99;g1f213c8c16b_0_0"/>
          <p:cNvSpPr/>
          <p:nvPr/>
        </p:nvSpPr>
        <p:spPr>
          <a:xfrm>
            <a:off x="4545360" y="4447800"/>
            <a:ext cx="2818800" cy="92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Nivel Intermedio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Julian Felipe Latorre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25/06/2024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32;g1f213c8c16b_0_ 9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41" name="Google Shape;133;g1f213c8c16b_0_ 9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2" name="Google Shape;134;g1f213c8c16b_0_ 9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43" name="Google Shape;136;g1f213c8c16b_0_ 9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44" name="Google Shape;137;g1f213c8c16b_0_ 9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Bridge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32;g1f213c8c16b_0_ 10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48" name="Google Shape;133;g1f213c8c16b_0_ 10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9" name="Google Shape;134;g1f213c8c16b_0_ 10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50" name="Google Shape;136;g1f213c8c16b_0_ 10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51" name="Google Shape;137;g1f213c8c16b_0_ 10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Composite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32;g1f213c8c16b_0_ 11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55" name="Google Shape;133;g1f213c8c16b_0_ 11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6" name="Google Shape;134;g1f213c8c16b_0_ 11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57" name="Google Shape;136;g1f213c8c16b_0_ 11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58" name="Google Shape;137;g1f213c8c16b_0_ 11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Decorator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32;g1f213c8c16b_0_ 12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62" name="Google Shape;133;g1f213c8c16b_0_ 1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3" name="Google Shape;134;g1f213c8c16b_0_ 12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64" name="Google Shape;136;g1f213c8c16b_0_ 12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65" name="Google Shape;137;g1f213c8c16b_0_ 12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Facade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32;g1f213c8c16b_0_ 13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69" name="Google Shape;133;g1f213c8c16b_0_ 13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0" name="Google Shape;134;g1f213c8c16b_0_ 13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71" name="Google Shape;136;g1f213c8c16b_0_ 13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72" name="Google Shape;137;g1f213c8c16b_0_ 13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Flyweight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32;g1f213c8c16b_0_ 14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76" name="Google Shape;133;g1f213c8c16b_0_ 14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7" name="Google Shape;134;g1f213c8c16b_0_ 14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78" name="Google Shape;136;g1f213c8c16b_0_ 14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79" name="Google Shape;137;g1f213c8c16b_0_ 14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Chain of Responsibility 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32;g1f213c8c16b_0_ 15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83" name="Google Shape;133;g1f213c8c16b_0_ 1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4" name="Google Shape;134;g1f213c8c16b_0_ 15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85" name="Google Shape;136;g1f213c8c16b_0_ 15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86" name="Google Shape;137;g1f213c8c16b_0_ 15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Command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32;g1f213c8c16b_0_ 16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90" name="Google Shape;133;g1f213c8c16b_0_ 16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1" name="Google Shape;134;g1f213c8c16b_0_ 16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92" name="Google Shape;136;g1f213c8c16b_0_ 16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93" name="Google Shape;137;g1f213c8c16b_0_ 16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Iterator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32;g1f213c8c16b_0_ 17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97" name="Google Shape;133;g1f213c8c16b_0_ 17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8" name="Google Shape;134;g1f213c8c16b_0_ 17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99" name="Google Shape;136;g1f213c8c16b_0_ 17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200" name="Google Shape;137;g1f213c8c16b_0_ 17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Mediator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132;g1f213c8c16b_0_ 18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204" name="Google Shape;133;g1f213c8c16b_0_ 18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5" name="Google Shape;134;g1f213c8c16b_0_ 18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06" name="Google Shape;136;g1f213c8c16b_0_ 18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207" name="Google Shape;137;g1f213c8c16b_0_ 18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Memento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105;g1f213c8c16b_0_15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68" name="Google Shape;106;g1f213c8c16b_0_1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9" name="Google Shape;107;g1f213c8c16b_0_15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0" name="Google Shape;108;g1f213c8c16b_0_15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8200" cy="1119600"/>
          </a:xfrm>
          <a:prstGeom prst="rect">
            <a:avLst/>
          </a:prstGeom>
          <a:ln w="0">
            <a:noFill/>
          </a:ln>
        </p:spPr>
      </p:pic>
      <p:sp>
        <p:nvSpPr>
          <p:cNvPr id="71" name="Google Shape;109;g1f213c8c16b_0_15"/>
          <p:cNvSpPr/>
          <p:nvPr/>
        </p:nvSpPr>
        <p:spPr>
          <a:xfrm>
            <a:off x="2753640" y="1352160"/>
            <a:ext cx="710604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5000" spc="-1" strike="noStrike">
                <a:solidFill>
                  <a:srgbClr val="d2a6ff"/>
                </a:solidFill>
                <a:latin typeface="Arial"/>
                <a:ea typeface="Arial"/>
              </a:rPr>
              <a:t>Tabla de contenidos</a:t>
            </a:r>
            <a:endParaRPr b="0" lang="es-CO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Google Shape;110;g1f213c8c16b_0_15"/>
          <p:cNvSpPr/>
          <p:nvPr/>
        </p:nvSpPr>
        <p:spPr>
          <a:xfrm>
            <a:off x="3476160" y="2461320"/>
            <a:ext cx="789120" cy="789120"/>
          </a:xfrm>
          <a:prstGeom prst="ellipse">
            <a:avLst/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sp>
        <p:nvSpPr>
          <p:cNvPr id="73" name="Google Shape;111;g1f213c8c16b_0_15"/>
          <p:cNvSpPr/>
          <p:nvPr/>
        </p:nvSpPr>
        <p:spPr>
          <a:xfrm>
            <a:off x="3476160" y="3603960"/>
            <a:ext cx="789120" cy="789120"/>
          </a:xfrm>
          <a:prstGeom prst="ellipse">
            <a:avLst/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sp>
        <p:nvSpPr>
          <p:cNvPr id="74" name="Google Shape;112;g1f213c8c16b_0_15"/>
          <p:cNvSpPr/>
          <p:nvPr/>
        </p:nvSpPr>
        <p:spPr>
          <a:xfrm>
            <a:off x="3476160" y="4757760"/>
            <a:ext cx="789120" cy="789120"/>
          </a:xfrm>
          <a:prstGeom prst="ellipse">
            <a:avLst/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sp>
        <p:nvSpPr>
          <p:cNvPr id="75" name="Google Shape;113;g1f213c8c16b_0_15"/>
          <p:cNvSpPr/>
          <p:nvPr/>
        </p:nvSpPr>
        <p:spPr>
          <a:xfrm>
            <a:off x="4630320" y="2580840"/>
            <a:ext cx="4190040" cy="65952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800" spc="-1" strike="noStrike">
              <a:solidFill>
                <a:srgbClr val="adf6fe"/>
              </a:solidFill>
              <a:latin typeface="Calibri"/>
              <a:ea typeface="Calibri"/>
            </a:endParaRPr>
          </a:p>
        </p:txBody>
      </p:sp>
      <p:sp>
        <p:nvSpPr>
          <p:cNvPr id="76" name="Google Shape;114;g1f213c8c16b_0_15"/>
          <p:cNvSpPr/>
          <p:nvPr/>
        </p:nvSpPr>
        <p:spPr>
          <a:xfrm>
            <a:off x="4630320" y="3668760"/>
            <a:ext cx="4190040" cy="65952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800" spc="-1" strike="noStrike">
              <a:solidFill>
                <a:srgbClr val="adf6fe"/>
              </a:solidFill>
              <a:latin typeface="Calibri"/>
              <a:ea typeface="Calibri"/>
            </a:endParaRPr>
          </a:p>
        </p:txBody>
      </p:sp>
      <p:sp>
        <p:nvSpPr>
          <p:cNvPr id="77" name="Google Shape;115;g1f213c8c16b_0_15"/>
          <p:cNvSpPr/>
          <p:nvPr/>
        </p:nvSpPr>
        <p:spPr>
          <a:xfrm>
            <a:off x="4630320" y="4822560"/>
            <a:ext cx="4190040" cy="65952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800" spc="-1" strike="noStrike">
              <a:solidFill>
                <a:srgbClr val="adf6fe"/>
              </a:solidFill>
              <a:latin typeface="Calibri"/>
              <a:ea typeface="Calibri"/>
            </a:endParaRPr>
          </a:p>
        </p:txBody>
      </p:sp>
      <p:sp>
        <p:nvSpPr>
          <p:cNvPr id="78" name="Google Shape;116;g1f213c8c16b_0_15"/>
          <p:cNvSpPr/>
          <p:nvPr/>
        </p:nvSpPr>
        <p:spPr>
          <a:xfrm>
            <a:off x="3587040" y="2520000"/>
            <a:ext cx="5857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1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7;g1f213c8c16b_0_15"/>
          <p:cNvSpPr/>
          <p:nvPr/>
        </p:nvSpPr>
        <p:spPr>
          <a:xfrm>
            <a:off x="3594960" y="3687480"/>
            <a:ext cx="5857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2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Google Shape;118;g1f213c8c16b_0_15"/>
          <p:cNvSpPr/>
          <p:nvPr/>
        </p:nvSpPr>
        <p:spPr>
          <a:xfrm>
            <a:off x="3578040" y="4822560"/>
            <a:ext cx="5857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3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Google Shape;119;g1f213c8c16b_0_15"/>
          <p:cNvSpPr/>
          <p:nvPr/>
        </p:nvSpPr>
        <p:spPr>
          <a:xfrm>
            <a:off x="4630320" y="2582640"/>
            <a:ext cx="42638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36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Historia</a:t>
            </a:r>
            <a:endParaRPr b="0" lang="es-CO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Google Shape;120;g1f213c8c16b_0_15"/>
          <p:cNvSpPr/>
          <p:nvPr/>
        </p:nvSpPr>
        <p:spPr>
          <a:xfrm>
            <a:off x="4828320" y="3687480"/>
            <a:ext cx="379404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s-CO" sz="22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Patrones de diseño en POO</a:t>
            </a:r>
            <a:endParaRPr b="0" lang="es-CO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Google Shape;121;g1f213c8c16b_0_15"/>
          <p:cNvSpPr/>
          <p:nvPr/>
        </p:nvSpPr>
        <p:spPr>
          <a:xfrm>
            <a:off x="4630320" y="4844880"/>
            <a:ext cx="419004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8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Práctica y discusión 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4" name="Google Shape;122;g1f213c8c16b_0_15"/>
          <p:cNvCxnSpPr>
            <a:stCxn id="72" idx="4"/>
            <a:endCxn id="73" idx="0"/>
          </p:cNvCxnSpPr>
          <p:nvPr/>
        </p:nvCxnSpPr>
        <p:spPr>
          <a:xfrm>
            <a:off x="3870720" y="3250440"/>
            <a:ext cx="360" cy="353880"/>
          </a:xfrm>
          <a:prstGeom prst="straightConnector1">
            <a:avLst/>
          </a:prstGeom>
          <a:ln w="38100">
            <a:solidFill>
              <a:srgbClr val="d2a6ff"/>
            </a:solidFill>
            <a:miter/>
          </a:ln>
        </p:spPr>
      </p:cxnSp>
      <p:cxnSp>
        <p:nvCxnSpPr>
          <p:cNvPr id="85" name="Google Shape;123;g1f213c8c16b_0_15"/>
          <p:cNvCxnSpPr>
            <a:stCxn id="79" idx="2"/>
          </p:cNvCxnSpPr>
          <p:nvPr/>
        </p:nvCxnSpPr>
        <p:spPr>
          <a:xfrm>
            <a:off x="3887640" y="4386600"/>
            <a:ext cx="1800" cy="354600"/>
          </a:xfrm>
          <a:prstGeom prst="straightConnector1">
            <a:avLst/>
          </a:prstGeom>
          <a:ln w="38100">
            <a:solidFill>
              <a:srgbClr val="d2a6ff"/>
            </a:solidFill>
            <a:miter/>
          </a:ln>
        </p:spPr>
      </p:cxnSp>
      <p:grpSp>
        <p:nvGrpSpPr>
          <p:cNvPr id="86" name="Google Shape;124;g1f213c8c16b_0_15"/>
          <p:cNvGrpSpPr/>
          <p:nvPr/>
        </p:nvGrpSpPr>
        <p:grpSpPr>
          <a:xfrm>
            <a:off x="626400" y="254520"/>
            <a:ext cx="11250360" cy="982080"/>
            <a:chOff x="626400" y="254520"/>
            <a:chExt cx="11250360" cy="982080"/>
          </a:xfrm>
        </p:grpSpPr>
        <p:pic>
          <p:nvPicPr>
            <p:cNvPr id="87" name="Google Shape;125;g1f213c8c16b_0_15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6920" cy="982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8" name="Google Shape;126;g1f213c8c16b_0_15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4800" cy="5234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132;g1f213c8c16b_0_ 19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211" name="Google Shape;133;g1f213c8c16b_0_ 19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2" name="Google Shape;134;g1f213c8c16b_0_ 19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13" name="Google Shape;136;g1f213c8c16b_0_ 19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214" name="Google Shape;137;g1f213c8c16b_0_ 19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Observer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132;g1f213c8c16b_0_ 20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218" name="Google Shape;133;g1f213c8c16b_0_ 20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9" name="Google Shape;134;g1f213c8c16b_0_ 20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20" name="Google Shape;136;g1f213c8c16b_0_ 20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221" name="Google Shape;137;g1f213c8c16b_0_ 20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Observer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132;g1f213c8c16b_0_ 1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225" name="Google Shape;133;g1f213c8c16b_0_ 1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6" name="Google Shape;134;g1f213c8c16b_0_ 1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27" name="Google Shape;136;g1f213c8c16b_0_ 1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228" name="Google Shape;137;g1f213c8c16b_0_ 1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Recursos de consulta en Linea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86120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s-CO" sz="4000" spc="-1" strike="noStrike" u="sng">
                <a:solidFill>
                  <a:srgbClr val="000000"/>
                </a:solidFill>
                <a:uFillTx/>
                <a:latin typeface="Arial"/>
                <a:ea typeface="Calibri"/>
                <a:hlinkClick r:id="rId5"/>
              </a:rPr>
              <a:t>https://refactoring.guru/es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2756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3493080" y="1825560"/>
            <a:ext cx="252756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132;g1f213c8c16b_0_ 4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90" name="Google Shape;133;g1f213c8c16b_0_ 4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" name="Google Shape;134;g1f213c8c16b_0_ 4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2" name="Google Shape;136;g1f213c8c16b_0_ 4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93" name="Google Shape;137;g1f213c8c16b_0_ 4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Historia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5"/>
          <a:stretch/>
        </p:blipFill>
        <p:spPr>
          <a:xfrm>
            <a:off x="720000" y="1440000"/>
            <a:ext cx="3496680" cy="533880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6"/>
          <a:stretch/>
        </p:blipFill>
        <p:spPr>
          <a:xfrm>
            <a:off x="7015680" y="1411560"/>
            <a:ext cx="4324320" cy="5446440"/>
          </a:xfrm>
          <a:prstGeom prst="rect">
            <a:avLst/>
          </a:prstGeom>
          <a:ln w="0">
            <a:noFill/>
          </a:ln>
        </p:spPr>
      </p:pic>
      <p:sp>
        <p:nvSpPr>
          <p:cNvPr id="97" name=""/>
          <p:cNvSpPr/>
          <p:nvPr/>
        </p:nvSpPr>
        <p:spPr>
          <a:xfrm>
            <a:off x="4500000" y="3780000"/>
            <a:ext cx="2340000" cy="360000"/>
          </a:xfrm>
          <a:prstGeom prst="rightArrow">
            <a:avLst>
              <a:gd name="adj1" fmla="val 50000"/>
              <a:gd name="adj2" fmla="val 1625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132;g1f213c8c16b_0_ 2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99" name="Google Shape;133;g1f213c8c16b_0_ 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0" name="Google Shape;134;g1f213c8c16b_0_ 2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01" name="Google Shape;136;g1f213c8c16b_0_ 2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02" name="Google Shape;137;g1f213c8c16b_0_ 2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Patrones de Diseño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5"/>
          <a:stretch/>
        </p:blipFill>
        <p:spPr>
          <a:xfrm>
            <a:off x="2340360" y="1980000"/>
            <a:ext cx="7670520" cy="441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32;g1f213c8c16b_0_ 3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06" name="Google Shape;133;g1f213c8c16b_0_ 3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7" name="Google Shape;134;g1f213c8c16b_0_ 3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08" name="Google Shape;136;g1f213c8c16b_0_ 3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09" name="Google Shape;137;g1f213c8c16b_0_ 3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Singleton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5"/>
          <a:stretch/>
        </p:blipFill>
        <p:spPr>
          <a:xfrm>
            <a:off x="3271680" y="2028960"/>
            <a:ext cx="5714640" cy="285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32;g1f213c8c16b_0_ 5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13" name="Google Shape;133;g1f213c8c16b_0_ 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4" name="Google Shape;134;g1f213c8c16b_0_ 5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5" name="Google Shape;136;g1f213c8c16b_0_ 5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16" name="Google Shape;137;g1f213c8c16b_0_ 5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Factory Method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32;g1f213c8c16b_0_ 6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20" name="Google Shape;133;g1f213c8c16b_0_ 6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1" name="Google Shape;134;g1f213c8c16b_0_ 6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2" name="Google Shape;136;g1f213c8c16b_0_ 6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23" name="Google Shape;137;g1f213c8c16b_0_ 6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Builder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32;g1f213c8c16b_0_ 7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27" name="Google Shape;133;g1f213c8c16b_0_ 7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8" name="Google Shape;134;g1f213c8c16b_0_ 7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9" name="Google Shape;136;g1f213c8c16b_0_ 7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30" name="Google Shape;137;g1f213c8c16b_0_ 7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Prototype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2;g1f213c8c16b_0_ 8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34" name="Google Shape;133;g1f213c8c16b_0_ 8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5" name="Google Shape;134;g1f213c8c16b_0_ 8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36" name="Google Shape;136;g1f213c8c16b_0_ 8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37" name="Google Shape;137;g1f213c8c16b_0_ 8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Adapter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Application>LibreOffice/24.2.4.2$Windows_X86_64 LibreOffice_project/51a6219feb6075d9a4c46691dcfe0cd9c4fff3c2</Application>
  <AppVersion>15.0000</AppVersion>
  <Words>632</Words>
  <Paragraphs>111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2023-12-20T20:41:55Z</dcterms:created>
  <dc:creator>Cymetria Diseño</dc:creator>
  <dc:description/>
  <dc:language>es-CO</dc:language>
  <cp:lastModifiedBy/>
  <dcterms:modified xsi:type="dcterms:W3CDTF">2024-06-27T23:29:08Z</dcterms:modified>
  <cp:revision>12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13</vt:i4>
  </property>
  <property fmtid="{D5CDD505-2E9C-101B-9397-08002B2CF9AE}" pid="3" name="PresentationFormat">
    <vt:lpwstr>Panorámica</vt:lpwstr>
  </property>
  <property fmtid="{D5CDD505-2E9C-101B-9397-08002B2CF9AE}" pid="4" name="Slides">
    <vt:i4>13</vt:i4>
  </property>
</Properties>
</file>